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706" r:id="rId2"/>
    <p:sldId id="752" r:id="rId3"/>
    <p:sldId id="754" r:id="rId4"/>
    <p:sldId id="755" r:id="rId5"/>
    <p:sldId id="756" r:id="rId6"/>
    <p:sldId id="758" r:id="rId7"/>
    <p:sldId id="753" r:id="rId8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84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97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pPr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49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25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3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390526" y="302895"/>
            <a:ext cx="5553074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初始</a:t>
            </a:r>
            <a:r>
              <a:rPr lang="zh-CN" altLang="en-US" sz="2400" b="1" dirty="0" smtClean="0"/>
              <a:t>审查（临床超</a:t>
            </a:r>
            <a:r>
              <a:rPr lang="zh-CN" altLang="en-US" sz="2400" b="1" dirty="0"/>
              <a:t>说明书使用</a:t>
            </a:r>
            <a:r>
              <a:rPr lang="zh-CN" altLang="en-US" sz="2400" b="1" dirty="0" smtClean="0"/>
              <a:t>药物项目）</a:t>
            </a:r>
            <a:endParaRPr lang="zh-CN" altLang="en-US" sz="2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90" y="-53849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9892665" cy="32316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药物名称：</a:t>
            </a:r>
            <a:endParaRPr lang="en-US" altLang="zh-CN" sz="2400" dirty="0" smtClean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     商品名：</a:t>
            </a:r>
            <a:endParaRPr lang="en-US" altLang="zh-CN" sz="2400" dirty="0" smtClean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     通用名：</a:t>
            </a:r>
            <a:endParaRPr lang="en-US" altLang="zh-CN" sz="2400" dirty="0" smtClean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开展科室：</a:t>
            </a:r>
            <a:r>
              <a:rPr lang="zh-CN" altLang="en-US" sz="2400" dirty="0">
                <a:sym typeface="+mn-ea"/>
              </a:rPr>
              <a:t>北京积水潭医院</a:t>
            </a:r>
            <a:r>
              <a:rPr lang="en-US" altLang="zh-CN" sz="2400" dirty="0">
                <a:sym typeface="+mn-ea"/>
              </a:rPr>
              <a:t>   </a:t>
            </a:r>
            <a:r>
              <a:rPr lang="en-US" sz="2400" dirty="0">
                <a:sym typeface="+mn-ea"/>
              </a:rPr>
              <a:t>XXXX</a:t>
            </a:r>
            <a:r>
              <a:rPr lang="zh-CN" altLang="en-US" sz="2400" dirty="0">
                <a:sym typeface="+mn-ea"/>
              </a:rPr>
              <a:t>科</a:t>
            </a: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项目负责人：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说明书适应证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1646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说明书适应症：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超说明书使用</a:t>
            </a:r>
            <a:r>
              <a:rPr lang="zh-CN" altLang="zh-CN" dirty="0" smtClean="0"/>
              <a:t>适应证</a:t>
            </a:r>
            <a:endParaRPr lang="zh-CN" altLang="zh-CN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11286" y="1729105"/>
            <a:ext cx="936942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超说明书使用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症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技术支持概述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22159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Aft>
                <a:spcPts val="600"/>
              </a:spcAft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技术支持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  <a:endParaRPr lang="en-US" altLang="zh-CN" sz="20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知情同意书主要内容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49325" y="1212850"/>
            <a:ext cx="9369425" cy="4170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风险和获益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与其他治疗相比优劣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与目前治疗方式比是否增加总体费用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None/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061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7" y="277092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93</Words>
  <Application>Microsoft Office PowerPoint</Application>
  <PresentationFormat>宽屏</PresentationFormat>
  <Paragraphs>27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微软雅黑</vt:lpstr>
      <vt:lpstr>Arial</vt:lpstr>
      <vt:lpstr>Wingdings</vt:lpstr>
      <vt:lpstr>Office 主题​​</vt:lpstr>
      <vt:lpstr>PowerPoint 演示文稿</vt:lpstr>
      <vt:lpstr>项目基本信息</vt:lpstr>
      <vt:lpstr>说明书适应证</vt:lpstr>
      <vt:lpstr>超说明书使用适应证</vt:lpstr>
      <vt:lpstr>技术支持概述</vt:lpstr>
      <vt:lpstr>知情同意书主要内容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2088</cp:revision>
  <cp:lastPrinted>2022-03-30T08:46:48Z</cp:lastPrinted>
  <dcterms:created xsi:type="dcterms:W3CDTF">2022-03-30T08:46:48Z</dcterms:created>
  <dcterms:modified xsi:type="dcterms:W3CDTF">2023-10-23T07:39:40Z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